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686BB-14EF-4B79-9E4C-B80766E75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993BF-732F-44DB-9B79-C712400C7C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28F1B-2653-4C74-B63E-4515BB6AEF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2024-04-26T06:52:35Z</dcterms:modified>
</cp:coreProperties>
</file>