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E6C40-049E-464F-BB7B-F9D56E5BC6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8A537-3D22-4DED-83AF-D691CCED16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Reaction times in trials on the computerized task where both choices were living or non-living objects. Asterisks indicate significant differences at the individual level (Experiment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6A2E6-5CF5-4665-A684-6E22DA55E5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9, September 2009, Pages 2553–2565,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Reaction times in trials on the computerized task where both choices were living or non-living objects.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Reaction times in trials on the computerized task where both choices were living or non-living objects.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2024-04-26T09:14:56Z</dcterms:modified>
</cp:coreProperties>
</file>