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C2EDFC-7D07-4179-8B45-C38E9EC66D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661F4-6938-4548-8AC3-B8A8472AC5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Immunolocalization of GM2 ganglioside in human neuroglia cells and co-localization with lysosomal markers. (A) Normal neuroglia cells and (B-D) Tay-Sachs neuroglia cells. Cells in (A) and (B) were immunostained for GM2 ganglioside. Note the large accumulations of GM2 in the diseased cells. Human Tay-Sachs neuroglia cells in (C) and (D) were fixed and double immu-nolabeled using anti-GM2 antibody (C1 and D1; green) and anti-LAMP2 antibody (C2; red) or anti-cathepsin A antibody (D2; red). Note the immunoco-localization (yellow) of GM2 with LAMP2 protein (C3) and cathepsin A (D3), indicating that GM2 accumulates within distinct lysosomal compartments. Bars: A, 12 µm; B, 7.5 µm; C3, 10 µm; D3,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DA58B3-308E-4987-BAED-8B8326C525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8.6.11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8, Issue 6, June 1999, Pages 1111–1116,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https://doi.org/10.1093/hmg/8.6.1111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Immunolocalization of G</a:t>
            </a:r>
            <a:r>
              <a:rPr lang="en-US" altLang="en-US" b="0" baseline="-25000"/>
              <a:t>M2</a:t>
            </a:r>
            <a:r>
              <a:rPr lang="en-US" altLang="en-US" b="0"/>
              <a:t> ganglioside in human neuroglia cells and co-localization with lysosomal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Immunolocalization of GM2 ganglioside in human neuroglia cells and co-localization with lysosomal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2024-04-26T20:13:27Z</dcterms:modified>
</cp:coreProperties>
</file>