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97D960-CFA3-4DC2-AD7D-45C976E6A8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FC8A15-5950-4362-8090-02286932B1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Electron micrograph with negative staining demonstrating a brick-shaped Orthopoxvirus particle (area, 200×250 nm) with the typical surface envelope, composed of irregularly arranged surface tubules (original magnification, ×86,400).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8828EF-40B0-4FAB-9E14-D27C85FEA4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5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1, 1 January 2009, Pages 133–134,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https://doi.org/10.1086/595005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Electron micrograph with negative staining demonstrating a brick-shaped Orthopoxvirus particle (area, 200×250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Electron micrograph with negative staining demonstrating a brick-shaped Orthopoxvirus particle (area, 200×250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2024-04-26T09:09:04Z</dcterms:modified>
</cp:coreProperties>
</file>