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F41619-8A7C-4DD7-8AE7-EB86AC172A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FF828F-A278-4F2E-8BB3-A4E77E20E42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Mean BASC-2 profiles for the three-cluster solution. HYP = Hyperactivity; AGG = Aggression; CON = Conduct; ANX = Anxiety; DEP = Depression; SOM = Somatization; ATYP = Atypicality; WITH = Withdrawal; ATT = Attention Problems. Subtype accounted for 32% of the sample; within the five-cluster solution, it accounted for 16% of the sample.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6FA5DC-960B-482D-8F7F-4FE81CF4A6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s03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27, Issue 3, May 2012, Pages 277–292,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https://doi.org/10.1093/arclin/acs030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2. </a:t>
            </a:r>
            <a:r>
              <a:rPr lang="en-US" altLang="en-US" b="0"/>
              <a:t>Mean BASC-2 profiles for the three-cluster solution. HYP = Hyperactivity; AGG = Aggression; CON = Conduct;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2. Mean BASC-2 profiles for the three-cluster solution. HYP = Hyperactivity; AGG = Aggression; CON = Conduct;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2024-04-27T02:21:57Z</dcterms:modified>
</cp:coreProperties>
</file>