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185A4E-1241-444F-BD16-E3ECA2928F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A27AB9-336D-4254-A483-1A14CCFC54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Measurement of left atrial volume from the biplane method of discs (modified Simpson's rule), using the apical four-chamber (A4C) and apical two-chamber (A2C) views at ventricular end-systole (maximum LA size).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D681C1-793E-4EF6-A9F5-E78B362722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5.12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7, Issue 2, March 2006, Pages 79–108,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https://doi.org/10.1016/j.euje.2005.12.014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17 </a:t>
            </a:r>
            <a:r>
              <a:rPr lang="en-US" altLang="en-US" b="0"/>
              <a:t>Measurement of left atrial volume from the biplane method of discs (modified Simpson's rule), using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17 Measurement of left atrial volume from the biplane method of discs (modified Simpson's rule), using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2024-04-26T10:22:47Z</dcterms:modified>
</cp:coreProperties>
</file>