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E1015C-4E0D-40FE-A815-A64B853AD4B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3DF304-7C7A-468E-9F83-755F84AA6BD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971787-19BC-4612-9FED-804D8C00B58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2024-04-26T19:23:47Z</dcterms:modified>
</cp:coreProperties>
</file>