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EF3847-528B-429C-A442-1D86E20639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7A2A72-F011-4195-819D-A067EFC86C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Bifurcation diagram for the double-gyre barotropic quasi-geostrophic model for a square basin with Re=UL/AH as the control parameter. On the y-axis, the dimensionless stream function value ψR=ψ(x=L/4,y=L/4)/(ULH) is plotted. The Hopf bifurcation H on both branches A1 (Dijkstra and Katsman, 1997) is located at Re=52. Drawn (dashed) branches indicate linearly stable (unstable) steady states. (b) Pattern of ψ near Re=10 on the lower stable branch in (a); all contour values are with respect to the maximum value of ψ and the contour spacing is 0.1. The x- and y-coordinate are scaled with the basin size L. (c) Same for Re=60 along the branch A1u; the pattern on the branch A1d at Re=60 is the mirror image of (c) with respect to reflection through the mid-axis of the basin. (d) The pattern at Re=60 on the branch A2d [slightly modified from Sapsis and Dijkstra (2013)].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79B395-15D2-40E2-B323-AD1153532D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limsys/dzw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Dyn Stat Clim Syst</a:t>
            </a:r>
            <a:r>
              <a:rPr lang="en-US" altLang="en-US" sz="1000">
                <a:solidFill>
                  <a:srgbClr val="333333"/>
                </a:solidFill>
              </a:rPr>
              <a:t>, Volume 1, Issue 1, 2016, dzw003,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https://doi.org/10.1093/climsys/dzw003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(a) Bifurcation diagram for the double-gyre barotropic quasi-geostrophic model for a square basin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(a) Bifurcation diagram for the double-gyre barotropic quasi-geostrophic model for a square basin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2024-04-27T05:08:11Z</dcterms:modified>
</cp:coreProperties>
</file>