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0C423-7F27-416E-A8EC-37D3106183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78EC3-42B8-4801-8B2E-0602EE36B3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icPAS and pairing protocols. (B) Time courses of icPAS + 5 and icPAS-5. (C) Time courses of AP and PA pairings. Arrow indicates the time of intervention. (D) Correlation between grand average of icPAS + 5, icPAS-5, AP pairing, or PA pairing and AP–PA latency difference. The cross indicates icPAS responses of people who did not fulfill the criteria (see Methods).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C6311-F372-4443-B0B6-E56D44BB23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1593–1605,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(A) icPAS and pairing protocols. (B) Time courses of icPAS + 5 and icPAS-5. (C) Time courses of AP and PA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(A) icPAS and pairing protocols. (B) Time courses of icPAS + 5 and icPAS-5. (C) Time courses of AP and PA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2024-04-26T20:36:02Z</dcterms:modified>
</cp:coreProperties>
</file>