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77FA3E-A1FC-4A00-9CA6-F8E7551A85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10318D-4AAC-43AD-A594-4DEBABBF8B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Render on 3-dimensional brain shows overlapping activity parametrically increasing as a function of decreasing confidence in both the recognition and the perceptual tasks. Also shown are effect sizes for each confidence level (high, medium, and low) for the retrieval task (solid line) and the perceptual task (dashed line) within (A) right DLPFC and (B) ACC.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A6733-6E4D-4165-A1CB-0BF891CF47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16, Issue 11, November 2006, Pages 1623–1630, </a:t>
            </a:r>
            <a:r>
              <a:rPr lang="en-US" altLang="en-US" sz="1000">
                <a:solidFill>
                  <a:srgbClr val="333333"/>
                </a:solidFill>
                <a:hlinkClick r:id="rId3"/>
              </a:rPr>
              <a:t>https://doi.org/10.1093/cercor/bhj097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Render on 3-dimensional brain shows overlapping activity parametrically increasing as a function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Render on 3-dimensional brain shows overlapping activity parametrically increasing as a function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2024-04-26T21:05:02Z</dcterms:modified>
</cp:coreProperties>
</file>