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79637-7B8E-4F88-B98C-03F518AED4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D4000-AE7C-4002-ADCF-C33FCA236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Calyptogena makranensis n. sp., RV Sonne, stn 322. A–D. Paratype, SMF 327541, L=66.5 mm. A. Exterior of left valve. B. Exterior of right valve. C. Interior of left valve. D. Interior of right valve. E–G. Paratype, SMF 327542, L=33.7 mm. E. Exterior of left valve. F. Interior of left valve. G. Interior of right valve.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E6BB-90F1-4E4D-93A2-E8C4779C2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l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72, Issue 4, November 2006, Pages 359–395,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https://doi.org/10.1093/mollus/eyl022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20. </a:t>
            </a:r>
            <a:r>
              <a:rPr lang="en-US" altLang="en-US" b="0"/>
              <a:t>Calyptogena makranensis n. sp., RV Sonne, stn 322. A–D. Paratype, SMF 327541, L=66.5 mm. A. Exterior of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20. Calyptogena makranensis n. sp., RV Sonne, stn 322. A–D. Paratype, SMF 327541, L=66.5 mm. A. Exterior of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2024-04-26T07:21:15Z</dcterms:modified>
</cp:coreProperties>
</file>