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713D2B8-B722-49ED-B105-1DC9D76F2B3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8FA5E1B-588C-4E21-A690-7BEE1974E59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Overview of the data as a forest plot
Note.—The positions of the squares on the x-axis indicate effect sizes of each data point. The bars indicate the 95% confidence intervals of the effect sizes. The sizes of the squares are inversely proportional to the respective standard errors (i.e., larger squares indicate smaller standard errors).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DFE03B6-0313-4159-AEB0-336CF579CE0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Relationship between the effect size and the size of the large set
Note.—The dotted line indicates the best-fitting quadratic regression curve. To improve presentation, jitter was added to the x-coordinate values and the x-axis was truncated at 80, omitting one data point representing a set size of 300 options.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DFE03B6-0313-4159-AEB0-336CF579CE0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Funnel plot of all data
Note.—The dotted and dashed lines indicate confidence intervals under the assumption that the data set is homogeneous and normally distributed around the mean effect size.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DFE03B6-0313-4159-AEB0-336CF579CE0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65123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65123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65123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37, Issue 3, October 2010, Pages 409–425,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https://doi.org/10.1086/651235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Overview of the data as a forest plot
Note.—The positions of the squares on the x-axis indicate effect sizes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000" y="1371600"/>
            <a:ext cx="430978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37, Issue 3, October 2010, Pages 409–425,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https://doi.org/10.1086/651235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Relationship between the effect size and the size of the large set
Note.—The dotted line indicates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57400" y="1371600"/>
            <a:ext cx="502276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37, Issue 3, October 2010, Pages 409–425,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https://doi.org/10.1086/651235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Funnel plot of all data
Note.—The dotted and dashed lines indicate confidence intervals under the assumption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62200" y="1371600"/>
            <a:ext cx="443084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 1 Overview of the data as a forest plot
Note.—The positions of the squares on the x-axis indicate effect sizes ...</vt:lpstr>
      <vt:lpstr>Figure 2 Relationship between the effect size and the size of the large set
Note.—The dotted line indicates the ...</vt:lpstr>
      <vt:lpstr>Figure 3 Funnel plot of all data
Note.—The dotted and dashed lines indicate confidence intervals under the assumption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2024-04-27T04:13:02Z</dcterms:modified>
</cp:coreProperties>
</file>