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2197A-9BE2-41B5-8F9B-80A1C15476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BBA70-7267-415A-A8DB-E1D6716552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915F0F-D9FF-4B93-84C4-5182C72169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2024-04-26T21:12:03Z</dcterms:modified>
</cp:coreProperties>
</file>