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21919-72F3-4DEF-A8FB-14885FDDF0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F1B02-5348-420D-94DC-55815B338B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Interstitial fibrosis and tubular atrophy in sham-operated (Sham) and ¾ nephrectomized (¾nx) rats 2, 10 and 26 weeks after surgery. Renal mass ablation was associated with progressive renal fibrosis at 10 and 26 weeks, as detected by increased collagen staining (Masson's trichrome) and tubular basement membrane thickening (periodic acid Schiff). Increased tubular basement membrane thickness was also observed in the Sham group at 26 weeks. *P &lt; 0.05 versus Sham; ‡P &lt; 0.05 versus 2 weeks; δP &lt; 0.05 versus 10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DAE09A-B11E-4D3C-A60A-EEAFC66317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n7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24, Issue 6, June 2009, Pages 1774–1782, </a:t>
            </a:r>
            <a:r>
              <a:rPr lang="en-US" altLang="en-US" sz="1000">
                <a:solidFill>
                  <a:srgbClr val="333333"/>
                </a:solidFill>
                <a:hlinkClick r:id="rId3"/>
              </a:rPr>
              <a:t>https://doi.org/10.1093/ndt/gfn719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Interstitial fibrosis and tubular atrophy in sham-operated (Sham) and ¾ nephrectomized (¾nx) rats 2, 10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Interstitial fibrosis and tubular atrophy in sham-operated (Sham) and ¾ nephrectomized (¾nx) rats 2, 10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2024-05-01T22:04:27Z</dcterms:modified>
</cp:coreProperties>
</file>