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D5F43-2037-4F8A-B714-1D7A7E5C24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4AE7E-947F-44DA-AF53-CBEFD33908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EA13D-AF72-4E07-A394-C41D4FC4E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2024-04-26T12:37:20Z</dcterms:modified>
</cp:coreProperties>
</file>