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47D533-0F8D-4093-9809-9F42F39B49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28DB83-3636-4904-B81C-DF8101242A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coronal sections of the rat brain showing the placements of the cannulae tips for all rats that received infusions of bupivacaine into the MD. Brain sections adapted from Paxinos and Watson (1998). Numbers correspond to millimeters from bregma.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BEECC1-7F57-44C9-B05D-B51697D768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7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7, July 2007, Pages 1625–1636, </a:t>
            </a:r>
            <a:r>
              <a:rPr lang="en-US" altLang="en-US" sz="1000">
                <a:solidFill>
                  <a:srgbClr val="333333"/>
                </a:solidFill>
                <a:hlinkClick r:id="rId3"/>
              </a:rPr>
              <a:t>https://doi.org/10.1093/cercor/bhl073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coronal sections of the rat brain showing the placements of the cannulae tips for all rats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of coronal sections of the rat brain showing the placements of the cannulae tips for all rats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2024-04-26T23:27:10Z</dcterms:modified>
</cp:coreProperties>
</file>