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52EC50-DAFC-4500-BD74-F4F18676D7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36EF59-3870-43CC-89BE-0E674AFDE4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Time dependent mean ice thickness, mean bedrock elevation and corresponding infinite sheet approximation gravity anomaly over the last 25 kyr. All results refer to the same area of the continental platform above the −300 m contour and are expressed as differences with regard to the initial state for the simulation.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4C2C3D-842C-4365-B0DE-61F7502B8BF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46/j.1365-246x.2001.01442.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145, Issue 3, June 2001, Pages 835–849, </a:t>
            </a:r>
            <a:r>
              <a:rPr lang="en-US" altLang="en-US" sz="1000">
                <a:solidFill>
                  <a:srgbClr val="333333"/>
                </a:solidFill>
                <a:hlinkClick r:id="rId3"/>
              </a:rPr>
              <a:t>https://doi.org/10.1046/j.1365-246x.2001.01442.x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Time dependent mean ice thickness, mean bedrock elevation and corresponding infinite sheet approximation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Time dependent mean ice thickness, mean bedrock elevation and corresponding infinite sheet approximation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2024-04-26T09:28:37Z</dcterms:modified>
</cp:coreProperties>
</file>