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442E5-F271-4F74-9663-1713B5DE16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A635E-D6A4-496F-9EDE-794D31422B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between the incidence of pneumonia and IgG serum levels after IVIG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145FC-DF08-4F73-AC92-22A20B71F1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928-8244(03)00304-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40, Issue 2, March 2004, Pages 113–118,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https://doi.org/10.1016/S0928-8244(03)00304-3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Association between the incidence of pneumonia and IgG serum levels after IVIG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60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Association between the incidence of pneumonia and IgG serum levels after IVIG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2024-04-27T04:31:12Z</dcterms:modified>
</cp:coreProperties>
</file>