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E2919A-4160-430D-979A-5B789E8341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627FA7-0F7A-45A2-A8CA-FC252055D3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Amenities, capital, and the spatial variation in wage and housing price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2007 American Agricultural Economics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9E4284-BF55-463D-B928-3733427AEB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equilibrium level of wage and housing price in two locations with the same level of amenities but different levels of capital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2007 American Agricultural Economics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9E4284-BF55-463D-B928-3733427AEB7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equilibrium level of wage and housing price in two locations with the same level of capital but different levels of amenities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2007 American Agricultural Economics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9E4284-BF55-463D-B928-3733427AEB7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467-8276.2007.01126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467-8276.2007.01126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111/j.1467-8276.2007.01126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Agric Econ</a:t>
            </a:r>
            <a:r>
              <a:rPr lang="en-US" altLang="en-US" sz="1000">
                <a:solidFill>
                  <a:srgbClr val="333333"/>
                </a:solidFill>
              </a:rPr>
              <a:t>, Volume 90, Issue 2, May 2008, Pages 392–408,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https://doi.org/10.1111/j.1467-8276.2007.01126.x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Amenities, capital, and the spatial variation in wage and housing price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49500" y="1371600"/>
            <a:ext cx="44403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Agric Econ</a:t>
            </a:r>
            <a:r>
              <a:rPr lang="en-US" altLang="en-US" sz="1000">
                <a:solidFill>
                  <a:srgbClr val="333333"/>
                </a:solidFill>
              </a:rPr>
              <a:t>, Volume 90, Issue 2, May 2008, Pages 392–408,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https://doi.org/10.1111/j.1467-8276.2007.01126.x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The equilibrium level of wage and housing price in two locations with the same level of amenities but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100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Agric Econ</a:t>
            </a:r>
            <a:r>
              <a:rPr lang="en-US" altLang="en-US" sz="1000">
                <a:solidFill>
                  <a:srgbClr val="333333"/>
                </a:solidFill>
              </a:rPr>
              <a:t>, Volume 90, Issue 2, May 2008, Pages 392–408,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https://doi.org/10.1111/j.1467-8276.2007.01126.x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equilibrium level of wage and housing price in two locations with the same level of capital but different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2892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3 Amenities, capital, and the spatial variation in wage and housing price
</vt:lpstr>
      <vt:lpstr>Figure 2 The equilibrium level of wage and housing price in two locations with the same level of amenities but ...</vt:lpstr>
      <vt:lpstr>Figure 1 The equilibrium level of wage and housing price in two locations with the same level of capital but different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2024-04-26T14:35:26Z</dcterms:modified>
</cp:coreProperties>
</file>