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3CBC0-90EE-4ACA-828B-EBA050B8FA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10C4C8-88E8-44B4-9A19-A68DCDDA3C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A57B7D-3F3E-4CD3-8D3D-43563E9CBD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2024-04-26T21:44:09Z</dcterms:modified>
</cp:coreProperties>
</file>