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30953-A7AE-4839-811F-A0B2385903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769A9-48FC-4C19-AD2A-1AC886EE2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DerSimonian–Laird OR meta-analysis (random effects) of the association between GDF5 SNP rs143383 and OA as measured by genotype data assuming a dominant mode of inheritance. Black squares (OR) and 95% CIs (bar) are shown for each study. The pooled ORs and their 95% CIs are represented by the unshaded diamonds. Summary ORs are given for each ethnic group as well as all groups combined. The left-hand column lists the individual studies as defined in Figure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98AE65-7BC7-4566-9740-097B01DE49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10, 15 May 2008, Pages 1497–1504,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DerSimonian–Laird OR meta-analysis (random effects) of the association between GDF5 SNP rs143383 and OA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DerSimonian–Laird OR meta-analysis (random effects) of the association between GDF5 SNP rs143383 and OA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2024-04-27T03:22:36Z</dcterms:modified>
</cp:coreProperties>
</file>