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641CB5-CA54-44F3-9D6D-5FE9346AA07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18FBA55-BEB6-4F25-B0A3-C5ABFDD2A01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Anoxic potassium derangement in different concentrations of external [Na+] substituted with NMDG+. Trace recordings of (A): Control (Cont), (B): [Na+] in 140 mM; (C): [Na+] in 120 mM; (D): [Na+] in 90 mM. (E–J) are statistical results of each recording parameter. *P &lt; 0.05, **P &lt; 0.01, ***P &lt; 0.001 versus Cont; #P &lt; 0.05, ##P &lt; 0.01, ###P &lt; 0.001 versus [Na+] in 140 mM; &amp;P &lt; 0.05, &amp;&amp;P &lt; 0.01 versus [Na+] in 120 mM. Note that decrease in external [Na+] attenuated the anoxia-induced increase in [K+]e with the latency of response to anoxia elongated in a concentration-dependent manner.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B5C003-0C53-43C0-915D-79B7ED655A3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m24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9, September 2008, Pages 2217–2227,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https://doi.org/10.1093/cercor/bhm247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Anoxic potassium derangement in different concentrations of external [Na</a:t>
            </a:r>
            <a:r>
              <a:rPr lang="en-US" altLang="en-US" b="0" baseline="30000"/>
              <a:t>+</a:t>
            </a:r>
            <a:r>
              <a:rPr lang="en-US" altLang="en-US" b="0"/>
              <a:t>] substituted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Anoxic potassium derangement in different concentrations of external [Na+] substituted with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2024-09-19T04:50:50Z</dcterms:modified>
</cp:coreProperties>
</file>