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6D3658-D0BB-49E6-AED5-A49F5B315B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3D2D0-30CD-4C30-B2D1-032E2B78DE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Target sites. PAR, superior parietal cortex (x = −36, y = −64, z = 54); TEMP, temporal cortex (x = −66, y = −16, z =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1EFFCD-3F20-497C-ACFF-562C0FFC47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962–967,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Target sites. PAR, superior parietal cortex (x = −36, y = −64, z = 54); TEMP, temporal cortex (x = −66, y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Target sites. PAR, superior parietal cortex (x = −36, y = −64, z = 54); TEMP, temporal cortex (x = −66, y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2024-04-26T17:00:44Z</dcterms:modified>
</cp:coreProperties>
</file>