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E068C-91BE-4257-96BD-BE67BF5386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DD662-9A75-4B64-BCE1-0B05A4AB57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17E3E8-3881-4FEC-9126-D1C8DCFFB4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2024-04-26T12:35:43Z</dcterms:modified>
</cp:coreProperties>
</file>