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59C165-468A-4EB1-A5F3-43A6FD1A54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7CA0F9-F73E-48B4-AE09-35855417246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Distribution of the anterograde labeling observed in Case 37r BDA, shown in drawings of coronal sections. Sections are shown in a rostral to caudal order (a–n). The dot density is proportional to the density of the observed labeled terminals. Arrowheads indicate borders between different areas. The dorsolateral view of the injected hemisphere in the upper left part of the figure shows the levels at which the sections were taken, the border of area 45A and the location of the injection site. Abbreviations as in Figures 1 and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59E2D3-DE88-44B1-98E1-D1720740D7A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 January 2010, Pages 141–168, </a:t>
            </a:r>
            <a:r>
              <a:rPr lang="en-US" altLang="en-US" sz="1000">
                <a:solidFill>
                  <a:srgbClr val="333333"/>
                </a:solidFill>
                <a:hlinkClick r:id="rId3"/>
              </a:rPr>
              <a:t>https://doi.org/10.1093/cercor/bhp087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Distribution of the anterograde labeling observed in Case 37r BDA, shown in drawings of coronal sections.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Distribution of the anterograde labeling observed in Case 37r BDA, shown in drawings of coronal sections.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2024-09-20T23:32:46Z</dcterms:modified>
</cp:coreProperties>
</file>