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F039D-BF86-421A-90EF-3AB0959346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4D758F-C7F0-4D8A-A09E-C2667631B6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Atomic and electronic structures of (a, c) silicene and (b, d) germanene [17] (Copyright 2009 The American Physical Society).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
     China Science Publishing &amp; Media Ltd. All rights reserved. For Permissions, please email: journals.permissions@oup.comThis is an Open Access article distributed under the terms of the Creative Commons Attribution License (http://creativecommons.org/licenses/by/4.0/),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1539E-A668-48E2-98E7-1E82BD0635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Atomic and band structures of (a, d) α-graphyne, (b, e) β-graphyne, and (c, f) 6,6,12-graphyne [18] (Copyright 2012 American Physical Society).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
     China Science Publishing &amp; Media Ltd. All rights reserved. For Permissions, please email: journals.permissions@oup.comThis is an Open Access article distributed under the terms of the Creative Commons Attribution License (http://creativecommons.org/licenses/by/4.0/),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1539E-A668-48E2-98E7-1E82BD0635B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sr/nwu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sr/nwu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Natl Sci Rev</a:t>
            </a:r>
            <a:r>
              <a:rPr lang="en-US" altLang="en-US" sz="1000">
                <a:solidFill>
                  <a:srgbClr val="333333"/>
                </a:solidFill>
              </a:rPr>
              <a:t>, Volume 2, Issue 1, March 2015, Pages 22–39,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https://doi.org/10.1093/nsr/nwu080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Atomic and electronic structures of (a, c) silicene and (b, d) germanene [17] (Copyright 2009 The American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38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Natl Sci Rev</a:t>
            </a:r>
            <a:r>
              <a:rPr lang="en-US" altLang="en-US" sz="1000">
                <a:solidFill>
                  <a:srgbClr val="333333"/>
                </a:solidFill>
              </a:rPr>
              <a:t>, Volume 2, Issue 1, March 2015, Pages 22–39,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https://doi.org/10.1093/nsr/nwu080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Atomic and band structures of (a, d) α-graphyne, (b, e) β-graphyne, and (c, f) 6,6,12-graphyne [18]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82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3. Atomic and electronic structures of (a, c) silicene and (b, d) germanene [17] (Copyright 2009 The American ...</vt:lpstr>
      <vt:lpstr>Figure 5. Atomic and band structures of (a, d) α-graphyne, (b, e) β-graphyne, and (c, f) 6,6,12-graphyne [18]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2024-04-27T00:25:11Z</dcterms:modified>
</cp:coreProperties>
</file>