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25AAF0-3F86-403F-834B-F06ADF0C66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8D8F66-3217-42E4-9577-9D6C6D37D5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16. </a:t>
            </a:r>
            <a:r>
              <a:rPr lang="en-US" altLang="en-US">
                <a:latin typeface="Arial" pitchFamily="34" charset="0"/>
                <a:ea typeface="Arial" pitchFamily="34" charset="0"/>
              </a:rPr>
              <a:t>Fractionation models for (a) the Pico Viejo series and (b) the Pico Teide series. The graphs are derived by interpolation of successive fractionation models listed in Table 5a–c. Each diagram shows the proportion of liquid remaining, and the proportion of each mineral in the extract. Feldspar compositions in each model also given.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588056-7C5D-4EDB-8B33-52D6889712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etroj/39.5.9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39, Issue 5, May 1998, Pages 905–936, </a:t>
            </a:r>
            <a:r>
              <a:rPr lang="en-US" altLang="en-US" sz="1000">
                <a:solidFill>
                  <a:srgbClr val="333333"/>
                </a:solidFill>
                <a:hlinkClick r:id="rId3"/>
              </a:rPr>
              <a:t>https://doi.org/10.1093/petroj/39.5.905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16. </a:t>
            </a:r>
            <a:r>
              <a:rPr lang="en-US" altLang="en-US" b="0"/>
              <a:t>Fractionation models for (a) the Pico Viejo series and (b) the Pico Teide series. The graphs are derived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16. Fractionation models for (a) the Pico Viejo series and (b) the Pico Teide series. The graphs are derived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2024-04-26T19:33:51Z</dcterms:modified>
</cp:coreProperties>
</file>