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A34E80-A644-43A0-9F47-CDD8EFE0B6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C86ACD-0651-4420-B95C-79E1B0F565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Impact flash detected from Sevilla by the 0.28 m telescope on 2013 September 11 at 20h07m28$.\!\!^{{\mathrm{s}}}$68 ± 0$.\!\!^{{\mathrm{s}}}$01 UTC.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6E50DB-65A4-4976-A33C-4B2FCBBF11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/stu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439, Issue 3, 11 April 2014, Pages 2364–2369,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https://doi.org/10.1093/mnras/stu083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Impact flash detected from Sevilla by the 0.28 m telescope on 2013 September 11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Impact flash detected from Sevilla by the 0.28 m telescope on 2013 September 11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2024-04-26T09:58:20Z</dcterms:modified>
</cp:coreProperties>
</file>