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42117-BD0D-4E33-9915-156F2AE8B2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3D2E8-1E27-4F8E-A64B-3A5170E3BB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spatial relationship between CO blobs and ocular dominance columns is demonstrated in this figure. A section through the superficial layers that contained CO blobs (A) was aligned with a section through layer IVC that contained a pattern of ocular dominance columns (B). Blobs were identified using an automated computer program that calculated relative optical densities throughout the section (C) and then plotted filled contours representing maximum-to-minimum staining intensities across the section. Markers (asterisks) representing computer-identified blob centers (max staining) were aligned with the map of ocular dominance, and then blob position within the map was evaluated. The gray asterisks in (D) represent blobs that could not be related to ocular dominance columns because surrounding column borders were not clear. Scale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3C4EBA-C5C9-4E42-A681-DC2247107C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1283–1291, </a:t>
            </a:r>
            <a:r>
              <a:rPr lang="en-US" altLang="en-US" sz="1000">
                <a:solidFill>
                  <a:srgbClr val="333333"/>
                </a:solidFill>
                <a:hlinkClick r:id="rId3"/>
              </a:rPr>
              <a:t>https://doi.org/10.1093/cercor/bhl038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spatial relationship between CO blobs and ocular dominance columns is demonstrated in this figure.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spatial relationship between CO blobs and ocular dominance columns is demonstrated in this figure.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2024-04-27T01:31:58Z</dcterms:modified>
</cp:coreProperties>
</file>