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A595E-FA7C-4A62-B67F-04C59B2739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45688-0CE6-4166-84C1-CB6B939B4C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Physella acuta adults.A. Increase of adult wet weight (mg snail−1). B. size (mm snail−1) of P. acuta (mean + SD) during R1 and R2. Letters a and b indicate significant differences at P ≤ 0.001. n = 6–12. Abbreviation: C,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F993C-FFFF-47AF-81EA-1D2CA59763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320–327,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Growth of Physella acuta adults.A. Increase of adult wet weight (mg snail</a:t>
            </a:r>
            <a:r>
              <a:rPr lang="en-US" altLang="en-US" b="0" baseline="30000"/>
              <a:t>−1</a:t>
            </a:r>
            <a:r>
              <a:rPr lang="en-US" altLang="en-US" b="0"/>
              <a:t>). B. size (mm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Growth of Physella acuta adults.A. Increase of adult wet weight (mg snail−1). B. size (mm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2024-04-26T19:30:20Z</dcterms:modified>
</cp:coreProperties>
</file>