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8D0861-CFAA-4359-AB9A-7E3137E7CA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A5C71-7541-4F18-86C1-606AE3D3BE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average number of pups produced per year per individual in Ranch groups in which information on group membership during breeding events was available, comparing dominant and subordinate females (a, n = 9 groups) and dominant, subordinate immigrant, and subordinate philopatric males (b, n = 7 groups)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for Behavioral 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67CFA-88EA-4E61-8D6E-83512E404F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g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14, Issue 4, July 2003, Pages 472–480,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https://doi.org/10.1093/beheco/arg040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average number of pups produced per year per individual in Ranch groups in which information on group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average number of pups produced per year per individual in Ranch groups in which information on group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2024-04-26T02:28:16Z</dcterms:modified>
</cp:coreProperties>
</file>