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06F41-4E38-4224-9650-3327661777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0CB37B-AB83-4F97-8772-D5DBC901B1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 means for the TMS effect on pursuit latency at the different onsets during stimulation of the FEF (A). Overall TMS effect during contraversive and ipsiversive directed pursuit under predictable (gray squares) and unpredictable (black circles) target motion conditions (B). Gray box centered on zero represents mean pursuit latency and variability during nonTMS trials. Error bars, 1 intersubject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6C2A1E-9340-4A50-9A7B-ED90C36290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2618–2624, </a:t>
            </a:r>
            <a:r>
              <a:rPr lang="en-US" altLang="en-US" sz="1000">
                <a:solidFill>
                  <a:srgbClr val="333333"/>
                </a:solidFill>
                <a:hlinkClick r:id="rId3"/>
              </a:rPr>
              <a:t>https://doi.org/10.1093/cercor/bhl169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 means for the TMS effect on pursuit latency at the different onsets during stimulation of the FEF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Group means for the TMS effect on pursuit latency at the different onsets during stimulation of the FEF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2024-04-26T09:39:42Z</dcterms:modified>
</cp:coreProperties>
</file>