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15A7FB-FCF2-4C5B-B87E-338FC7D87B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CA2540-9034-4A48-A2AB-9CD8F4233B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Neuroimaging results for the DM condition for the training group and control group at pretraining and posttraining sessions. As described in Methods, both pretraining and posttraining sessions were analyzed via a whole-brain approach, but the interactions (e.g., Time × Group) and correlations with performance were conducted on a hypothetically driven voxelwise approach. The images shown here are the results from the whole-brain approach for both groups at both pretraining and posttraining time points. The images are represented in neurological convention and thresholded at a voxelwise Z &gt; 2.33 and a cluster threshold of P &lt; 0.01. The training group showed a reliable reduction in the right ventral prefrontal region.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058B4C-66C9-4085-A347-B914223BF2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192–204,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Neuroimaging results for the DM condition for the training group and control group at pretraining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Neuroimaging results for the DM condition for the training group and control group at pretraining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2024-04-26T13:26:43Z</dcterms:modified>
</cp:coreProperties>
</file>