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BF5E290-B1AB-4E27-8F41-E01C963E4D4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3D7CC2-22FF-41A7-A910-A069F33C4BC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chemical structures of the studied flavonoids.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D6E284-2D7F-46D8-A3EA-20344DAA934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retention factor as a function of acetonitrile content and pH of the mobile phase for ZIC and DIOL columns.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D6E284-2D7F-46D8-A3EA-20344DAA934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elution time of toluene on ZIC and DIOL columns as a function of acetonitrile content. Detection at 245 nm.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D6E284-2D7F-46D8-A3EA-20344DAA934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effect of the presence of ammonium acetate on the retention factors for flavonoids on ZIC and DIOL columns. Eluent: 95% ACN (v/v), pH 7.0.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D6E284-2D7F-46D8-A3EA-20344DAA934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 II.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Separation Parameters for Flavonoid Analysis Under Isocratic Conditions with ACN/Water (95%, v/v) as an Eluent
Extracted ion chromatograms of apigenin on HILIC and RP columns under isocratic elution. Eluent for the HILIC column—ACN/H2O (95/5%, v/v), for DIOL-RP—ACN/H2O (45/55%, v/v) and for C18—ACN/H2O (20/80%, v/v).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D6E284-2D7F-46D8-A3EA-20344DAA934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hromsci/bmv1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hromsci/bmv1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hromsci/bmv1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hromsci/bmv1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hromsci/bmv1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54, Issue 4, 1 April 2016, Pages 516–522,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https://doi.org/10.1093/chromsci/bmv174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The chemical structures of the studied flavonoids.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93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54, Issue 4, 1 April 2016, Pages 516–522,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https://doi.org/10.1093/chromsci/bmv174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The retention factor as a function of acetonitrile content and pH of the mobile phase for ZIC and DIOL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17700" y="1371600"/>
            <a:ext cx="52962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54, Issue 4, 1 April 2016, Pages 516–522,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https://doi.org/10.1093/chromsci/bmv174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The elution time of toluene on ZIC and DIOL columns as a function of acetonitrile content. Detection at 245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784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54, Issue 4, 1 April 2016, Pages 516–522,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https://doi.org/10.1093/chromsci/bmv174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The effect of the presence of ammonium acetate on the retention factors for flavonoids on ZIC and DIOL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62300" y="1371600"/>
            <a:ext cx="28232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54, Issue 4, 1 April 2016, Pages 516–522,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https://doi.org/10.1093/chromsci/bmv174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 II. </a:t>
            </a:r>
            <a:r>
              <a:rPr lang="en-US" altLang="en-US" b="0"/>
              <a:t>Separation Parameters for Flavonoid Analysis Under Isocratic Conditions with ACN/Water (95%, v/v) as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534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1. The chemical structures of the studied flavonoids.
</vt:lpstr>
      <vt:lpstr>Figure 2. The retention factor as a function of acetonitrile content and pH of the mobile phase for ZIC and DIOL ...</vt:lpstr>
      <vt:lpstr>Figure 3. The elution time of toluene on ZIC and DIOL columns as a function of acetonitrile content. Detection at 245 ...</vt:lpstr>
      <vt:lpstr>Figure 4. The effect of the presence of ammonium acetate on the retention factors for flavonoids on ZIC and DIOL ...</vt:lpstr>
      <vt:lpstr>Table II. Separation Parameters for Flavonoid Analysis Under Isocratic Conditions with ACN/Water (95%, v/v) as an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2024-04-26T09:57:35Z</dcterms:modified>
</cp:coreProperties>
</file>