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4C7EE-4E9E-47A8-868B-A73634804F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07138A-1247-401E-944E-FBBB51AE48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Theta and high-gamma powers vary with encoding and position in broad cortical areas related to episodic memory. The distributions of Z-transformed theta (4–8 Hz) and high-gamma (44–100 Hz) power in the 0–2 s after word presentation, taken across participants, for 3 cortical areas thought to be involved in memory (medial temporal cortex, lateral temporal cortex, and dorsolateral prefrontal cortex), vary as a function of whether the word is subsequently recalled (SME) and the position when a word is encountered in the list (POS). For each of 3 areas, a 2-factor repeated-measures ANOVAs (with recall status and position as the 2 factors) were performed separately for the theta and gamma bands. The significance P-value threshold was determined by applying a false-discovery rate with α = 0.05 (significant main effects meeting this criterion are indicated with an asterisk). Theta power was significantly lower for subsequently recalled, when compared with subsequently not recalled, items in all 3 cortical regions; no significant SME effects was found in the high gamma band. Theta power was lower for the encoding of early, when compared with middle list, items in all 3 cortical regions: This effect was significant in temporal cortices. Likewise, high-gamma power was increased for primacy items: This effect was significant in the lateral temporal and dorsolateral prefrontal cortices. A significant interaction between encoding and primacy was noted only in the high-gamma band in the medial temporal cortices (denoted by dagger symbol in the bottom left panel). Error bars represent ±1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CA240-CA09-4280-A7DA-C5148F4275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403–413,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Theta and high-gamma powers vary with encoding and position in broad cortical areas related to episodic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Theta and high-gamma powers vary with encoding and position in broad cortical areas related to episodic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2024-04-26T23:17:55Z</dcterms:modified>
</cp:coreProperties>
</file>