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2AA4BD-3959-43E4-8045-6BA5F8CDE36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E0E471-2AEA-4D14-A384-301F73322C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Flow diagram of patients allocated in the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6D0E6A-0B02-4454-A6BA-4CF852C5FE1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A retractor was placed between the two exposed ribs without muscle flap in NIMF group. (B) The 4th, 5th, 6th, 7th, 8th intercostal nerves were treated by cryoanalgesia in the INC group at the end of surgery.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6D0E6A-0B02-4454-A6BA-4CF852C5FE1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Edge closure method in both groups. Three or four PDS-II sutures were applied. (B) Schematic diagram of the edge closure method in both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6D0E6A-0B02-4454-A6BA-4CF852C5FE1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Pain in the 12 months post-operation in both groups. (B) The ratio of oral pain medication use in the same period in both groups. (C) The ratio of numbness in the same period in both groups. (D) The ratio of cutaneous stimulation in the same period in both groups. IMF: intercostal muscle flap.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6D0E6A-0B02-4454-A6BA-4CF852C5FE1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Flow diagram of patients allocated in the study.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298868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A retractor was placed between the two exposed ribs without muscle flap in NIMF group. (B) The 4th, 5th,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0727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Edge closure method in both groups. Three or four PDS-II sutures were applied. (B) Schematic diagram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0727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Pain in the 12 months post-operation in both groups. (B) The ratio of oral pain medication use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59000" y="1371600"/>
            <a:ext cx="483100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Flow diagram of patients allocated in the study.
</vt:lpstr>
      <vt:lpstr>Figure 2: (A) A retractor was placed between the two exposed ribs without muscle flap in NIMF group. (B) The 4th, 5th, ...</vt:lpstr>
      <vt:lpstr>Figure 3: (A) Edge closure method in both groups. Three or four PDS-II sutures were applied. (B) Schematic diagram of ...</vt:lpstr>
      <vt:lpstr>Figure 4: (A) Pain in the 12 months post-operation in both groups. (B) The ratio of oral pain medication use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2024-09-20T14:55:39Z</dcterms:modified>
</cp:coreProperties>
</file>