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DA2A8-603A-4066-983C-4D69E79BA4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77C8E-3C2C-4014-9217-150FE5CD0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Viewing food pictures elicits activity in insula/operculum. A high-resolution anatomical scan showing activity in right insula/operculum associated with viewing pictures of food items. The bar graph displays the average percent signal change in the right insula/operculum cluster for all nine subjects during a period between 4 and 14 s post-stimulus. The y-axis indicates percent signal change relative to signal baseline, with error bars representing ± 1 SEM of the subjects. The data shown in the bar graph were obtained in the random effects contrast of foods &gt; locations with 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711B8-10C6-4789-B95D-AD6E114E82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1602–1608,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Viewing food pictures elicits activity in insula/operculum. A high-resolution anatomical scan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Viewing food pictures elicits activity in insula/operculum. A high-resolution anatomical scan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2024-04-26T05:29:11Z</dcterms:modified>
</cp:coreProperties>
</file>