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7ABC0-2137-47B8-B825-8B6C0FAC1A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1A0F9-BA5F-4CE0-9C20-D1A3A12B85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96FF3-58FC-45D6-A233-66BB5C95C2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2024-04-26T03:48:01Z</dcterms:modified>
</cp:coreProperties>
</file>