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06FBD3-FF7E-4ACC-A1FB-345BB111F4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0279FD-9068-4787-8EEB-C56A7E4BF3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Immunohistochemical characterization of precursor cells in the human dentate gyrus in vivo. (A) Nestin-immunoreactive cells were detected in the subgranular zone (SGZ) of the dentate gyrus. (B) Higher magnification of A. (C–F) A Ki67 positive, proliferating cell showing co-expression with Sox2 or Pax6 (G–K). Scale bar in A = 100 µm; B = 50 µm and C–K = 20 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(2010).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30FCDA-D00D-4FAF-8313-C6A50F2F01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q2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133, Issue 11, November 2010, Pages 3359–3372,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https://doi.org/10.1093/brain/awq215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Immunohistochemical characterization of precursor cells in the human dentate gyrus in vivo.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Immunohistochemical characterization of precursor cells in the human dentate gyrus in vivo.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2024-04-26T17:59:59Z</dcterms:modified>
</cp:coreProperties>
</file>