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EF515-1C95-4C89-BA57-D04BA3D856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A01F4-15E5-4871-AF91-48CFF3DEB1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Lateralization of temporal areas in presence of affective prosody. Variation of the BOLD signal during the 4 conditions in the clusters corresponding to the local maximal peaks in (A) the aSTS and (B) the pSTG ( AffAct,  gray line; AffKali,  gray dotted line; GrAct,  black line; GrKali, dark dotted line; LH, left hemisphere; RH, right hemisphere).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24F02-BFE0-4BBE-BEF3-F04DE1DA8F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339–352,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Lateralization of temporal areas in presence of affective prosody. Variation of the BOLD signal during the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Lateralization of temporal areas in presence of affective prosody. Variation of the BOLD signal during the 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2024-04-26T12:57:34Z</dcterms:modified>
</cp:coreProperties>
</file>