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C5412-F107-4BD8-8EA4-CF2E4A7EBA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B5036-3F24-4D9A-A912-24EAC82AC1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DB6A9-1B93-4BDE-B842-443D5900E8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2024-04-26T13:52:14Z</dcterms:modified>
</cp:coreProperties>
</file>