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2ADF7-FFB0-4365-8CCB-1743C9F6A9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679E1A-5E05-4F8C-810C-B09C9BE055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AE0E8-C831-49EF-9D51-8131082BB5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2024-04-26T06:43:34Z</dcterms:modified>
</cp:coreProperties>
</file>