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6B972C-03FD-4300-8F76-E2E35EC6E5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B6E3F6-6019-4950-ACEC-7D3FBCEAD6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Voltage traces during a 1000 ms suprathreshold current injection of a RS I neuron in upper layer III of the AC. The scale bars apply to traces (a)–(d). The amplitudes of APs in (b)–(d) have been truncated. (a) Control condition (Em −77.1 mV, current amplitude 230 pA). (b) Depolarized condition to Em −66.7 mV (current amplitude 235 pA). (c) Bath application of 4 mM CsCl (Em −75.7 mV, current amplitude 210 pA). (d) Bath application of 4 mM CsCl and 0.2 mM NiCl2 (Em −75.7 mV, current amplitude 130 pA). Note the increase of ISIad in the depolarized condition, in the presence of Cs+, and the additional increase in the presence of Ni2+.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68AEAD-E0B9-4A63-972D-45EDF8B912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4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5, May 2009, Pages 1008–1018,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Voltage traces during a 1000 ms suprathreshold current injection of a RS I neuron in upper layer III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Voltage traces during a 1000 ms suprathreshold current injection of a RS I neuron in upper layer III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2024-04-27T04:44:56Z</dcterms:modified>
</cp:coreProperties>
</file>