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7B90F-4542-4997-9B42-074F85F14A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753A4F-AA20-4FAB-AB97-4D1EDF08AB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C9FBB3-FB5F-4BB8-BA3E-CCECA2FD2D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2024-04-27T01:46:43Z</dcterms:modified>
</cp:coreProperties>
</file>