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4AFC38-D092-40E5-BC99-29F1289FDCD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F43FDB0-11E2-47F8-91C7-E151B436E9F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HTML interfaces of the rrndb. (A) ‘Operon Sort’ page offering complete list of database entries sortable by organism name, rRNA operon copy number and genome size fields. (B) ‘Phylo Sort’ page with rRNA operon copy number mapped onto the RDP phylogenetic hierarchy. Mean rRNA operon copy number displayed for each phylogenetic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756B20-BC23-4F85-B5C6-278ADB3A785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1.181"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 1 January 2001, Pages 181–184, </a:t>
            </a:r>
            <a:r>
              <a:rPr lang="en-US" altLang="en-US" sz="1000">
                <a:solidFill>
                  <a:srgbClr val="333333"/>
                </a:solidFill>
                <a:hlinkClick r:id="rId3"/>
              </a:rPr>
              <a:t>https://doi.org/10.1093/nar/29.1.181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HTML interfaces of the rrndb. (A) ‘Operon Sort’ page offering complete list of database entries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32829"/>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HTML interfaces of the rrndb. (A) ‘Operon Sort’ page offering complete list of database entries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2024-09-18T23:52:34Z</dcterms:modified>
</cp:coreProperties>
</file>