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A39C7-6A7C-4D07-9CE0-534521E7F4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A608D-0C31-4894-9EDB-0EFBD40C3F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8C6A4-0A03-4620-9A88-D6885380A1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2024-04-26T19:03:24Z</dcterms:modified>
</cp:coreProperties>
</file>