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9B72F-738A-4C81-97F1-81264D142D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46882-63CB-43F0-8551-92B4A2FFDC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AAD608-2C62-49A6-956F-8C4560668F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2024-04-26T06:58:36Z</dcterms:modified>
</cp:coreProperties>
</file>