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666F6B-C1EC-4790-B410-E6DE154CE7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305E39-5C45-49E1-9DE6-CA3B660692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20. </a:t>
            </a:r>
            <a:r>
              <a:rPr lang="en-US" altLang="en-US">
                <a:latin typeface="Arial" pitchFamily="34" charset="0"/>
                <a:ea typeface="Arial" pitchFamily="34" charset="0"/>
              </a:rPr>
              <a:t>Radio contour plot of the NVSS source NVSS J142753+330837 present in the NVSS catalogue but not found either in our VLA map or in the FIRST catalogue, superimposed on the optical Digitized Sky Survey (DSS) image. All the maps have a size of 3×3 arcmin2. Radio contour levels are 0.25, 0.35, 0.5, 0.75, 1.0, 1.5, 1.8, 2.5 mJy for our map, 0.75, 1.0, 1.5, 1.8, 2.5 mJy for the FIRST maps and 1.0, 1.3, 1.5, 1.7, 1.8, 2.0, 2.2, 2.5 mJy for the NVSS map.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DC75B-B8DD-43B6-8FD6-356B5CA0FC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1999.0210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2, 11 January 1999, Pages 222–244, </a:t>
            </a:r>
            <a:r>
              <a:rPr lang="en-US" altLang="en-US" sz="1000">
                <a:solidFill>
                  <a:srgbClr val="333333"/>
                </a:solidFill>
                <a:hlinkClick r:id="rId3"/>
              </a:rPr>
              <a:t>https://doi.org/10.1046/j.1365-8711.1999.02103.x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20. </a:t>
            </a:r>
            <a:r>
              <a:rPr lang="en-US" altLang="en-US" b="0"/>
              <a:t>Radio contour plot of the NVSS source NVSS J142753+330837 present in the NVSS catalogue but not found either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20. Radio contour plot of the NVSS source NVSS J142753+330837 present in the NVSS catalogue but not found either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2024-04-27T04:29:46Z</dcterms:modified>
</cp:coreProperties>
</file>