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AB8260-998D-4EEE-A340-503B958887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88E0E-3853-4E74-8A87-66F4172B2E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Lateral views of the surfaces of both hemispheres showing activated areas during caloric stimulation of the right or left ear in right- and left-handed volunteers (group analysis; n = 12; 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2C9408-6C24-4CA8-81AA-DADE3480B5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994–1007,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Lateral views of the surfaces of both hemispheres showing activated areas during caloric stimulation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Lateral views of the surfaces of both hemispheres showing activated areas during caloric stimulation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2024-04-27T04:47:55Z</dcterms:modified>
</cp:coreProperties>
</file>