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B4241B-0B01-43D7-A930-A45CE33210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63087A-D6F5-4EAC-B092-F8B685BA79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Sagittal views of the functional ROIs used in NCC calculation. ROIs are highlighted in white on the Colin27 brain. The thalamus region highlighted in the sound versus rest contrast is shown between slices x = −19 to x = −9. Auditory cortex, highlighted in the SCN vs rest contrast, is shown between x = −64 and x = −29, and between x = +31 and x = +66. The frontal and temporal association cortex highlighted in the high versus low ambiguity contrast is shown between x = −59 and x = −34.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707C2-DA71-4974-A343-012ED38735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7, July 2012, Pages 1593–1603, </a:t>
            </a:r>
            <a:r>
              <a:rPr lang="en-US" altLang="en-US" sz="1000">
                <a:solidFill>
                  <a:srgbClr val="333333"/>
                </a:solidFill>
                <a:hlinkClick r:id="rId3"/>
              </a:rPr>
              <a:t>https://doi.org/10.1093/cercor/bhr205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Sagittal views of the functional ROIs used in NCC calculation. ROIs are highlighted in white on the Colin27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Sagittal views of the functional ROIs used in NCC calculation. ROIs are highlighted in white on the Colin27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2024-04-27T03:19:13Z</dcterms:modified>
</cp:coreProperties>
</file>